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72" r:id="rId6"/>
    <p:sldId id="268" r:id="rId7"/>
    <p:sldId id="274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A98426-43D3-4747-964B-7FF8B39E31E9}" v="120" dt="2025-01-17T14:50:43.317"/>
    <p1510:client id="{5152C3DA-7F62-416B-814B-E442DA1557E7}" v="68" dt="2025-01-17T14:46:27.3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02" autoAdjust="0"/>
    <p:restoredTop sz="94658" autoAdjust="0"/>
  </p:normalViewPr>
  <p:slideViewPr>
    <p:cSldViewPr snapToGrid="0">
      <p:cViewPr varScale="1">
        <p:scale>
          <a:sx n="102" d="100"/>
          <a:sy n="102" d="100"/>
        </p:scale>
        <p:origin x="224" y="4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3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sha Sicard" userId="dsUBzTSEHTxjUreWNqZX0t8yVYkDxMSanav497ieR+U=" providerId="None" clId="Web-{40168C6C-9ECF-4B4A-BD01-02C3F074E012}"/>
    <pc:docChg chg="modSld">
      <pc:chgData name="Sasha Sicard" userId="dsUBzTSEHTxjUreWNqZX0t8yVYkDxMSanav497ieR+U=" providerId="None" clId="Web-{40168C6C-9ECF-4B4A-BD01-02C3F074E012}" dt="2025-01-10T21:35:16.264" v="1" actId="20577"/>
      <pc:docMkLst>
        <pc:docMk/>
      </pc:docMkLst>
      <pc:sldChg chg="modSp">
        <pc:chgData name="Sasha Sicard" userId="dsUBzTSEHTxjUreWNqZX0t8yVYkDxMSanav497ieR+U=" providerId="None" clId="Web-{40168C6C-9ECF-4B4A-BD01-02C3F074E012}" dt="2025-01-10T21:35:16.264" v="1" actId="20577"/>
        <pc:sldMkLst>
          <pc:docMk/>
          <pc:sldMk cId="1985727729" sldId="274"/>
        </pc:sldMkLst>
        <pc:spChg chg="mod">
          <ac:chgData name="Sasha Sicard" userId="dsUBzTSEHTxjUreWNqZX0t8yVYkDxMSanav497ieR+U=" providerId="None" clId="Web-{40168C6C-9ECF-4B4A-BD01-02C3F074E012}" dt="2025-01-10T21:35:16.264" v="1" actId="20577"/>
          <ac:spMkLst>
            <pc:docMk/>
            <pc:sldMk cId="1985727729" sldId="274"/>
            <ac:spMk id="3" creationId="{FB7C25A0-39BC-4538-1945-1A78F70086F7}"/>
          </ac:spMkLst>
        </pc:spChg>
      </pc:sldChg>
    </pc:docChg>
  </pc:docChgLst>
  <pc:docChgLst>
    <pc:chgData name="Sasha Sicard" userId="dsUBzTSEHTxjUreWNqZX0t8yVYkDxMSanav497ieR+U=" providerId="None" clId="Web-{41A98426-43D3-4747-964B-7FF8B39E31E9}"/>
    <pc:docChg chg="modSld">
      <pc:chgData name="Sasha Sicard" userId="dsUBzTSEHTxjUreWNqZX0t8yVYkDxMSanav497ieR+U=" providerId="None" clId="Web-{41A98426-43D3-4747-964B-7FF8B39E31E9}" dt="2025-01-17T14:50:43.317" v="121" actId="20577"/>
      <pc:docMkLst>
        <pc:docMk/>
      </pc:docMkLst>
      <pc:sldChg chg="modSp">
        <pc:chgData name="Sasha Sicard" userId="dsUBzTSEHTxjUreWNqZX0t8yVYkDxMSanav497ieR+U=" providerId="None" clId="Web-{41A98426-43D3-4747-964B-7FF8B39E31E9}" dt="2025-01-17T14:50:43.317" v="121" actId="20577"/>
        <pc:sldMkLst>
          <pc:docMk/>
          <pc:sldMk cId="1985727729" sldId="274"/>
        </pc:sldMkLst>
        <pc:spChg chg="mod">
          <ac:chgData name="Sasha Sicard" userId="dsUBzTSEHTxjUreWNqZX0t8yVYkDxMSanav497ieR+U=" providerId="None" clId="Web-{41A98426-43D3-4747-964B-7FF8B39E31E9}" dt="2025-01-17T14:50:43.317" v="121" actId="20577"/>
          <ac:spMkLst>
            <pc:docMk/>
            <pc:sldMk cId="1985727729" sldId="274"/>
            <ac:spMk id="3" creationId="{FB7C25A0-39BC-4538-1945-1A78F70086F7}"/>
          </ac:spMkLst>
        </pc:spChg>
      </pc:sldChg>
    </pc:docChg>
  </pc:docChgLst>
  <pc:docChgLst>
    <pc:chgData name="Sasha Sicard" userId="dsUBzTSEHTxjUreWNqZX0t8yVYkDxMSanav497ieR+U=" providerId="None" clId="Web-{5152C3DA-7F62-416B-814B-E442DA1557E7}"/>
    <pc:docChg chg="modSld">
      <pc:chgData name="Sasha Sicard" userId="dsUBzTSEHTxjUreWNqZX0t8yVYkDxMSanav497ieR+U=" providerId="None" clId="Web-{5152C3DA-7F62-416B-814B-E442DA1557E7}" dt="2025-01-17T14:46:27.315" v="67" actId="20577"/>
      <pc:docMkLst>
        <pc:docMk/>
      </pc:docMkLst>
      <pc:sldChg chg="modSp">
        <pc:chgData name="Sasha Sicard" userId="dsUBzTSEHTxjUreWNqZX0t8yVYkDxMSanav497ieR+U=" providerId="None" clId="Web-{5152C3DA-7F62-416B-814B-E442DA1557E7}" dt="2025-01-17T14:46:27.315" v="67" actId="20577"/>
        <pc:sldMkLst>
          <pc:docMk/>
          <pc:sldMk cId="1985727729" sldId="274"/>
        </pc:sldMkLst>
        <pc:spChg chg="mod">
          <ac:chgData name="Sasha Sicard" userId="dsUBzTSEHTxjUreWNqZX0t8yVYkDxMSanav497ieR+U=" providerId="None" clId="Web-{5152C3DA-7F62-416B-814B-E442DA1557E7}" dt="2025-01-17T14:46:27.315" v="67" actId="20577"/>
          <ac:spMkLst>
            <pc:docMk/>
            <pc:sldMk cId="1985727729" sldId="274"/>
            <ac:spMk id="3" creationId="{FB7C25A0-39BC-4538-1945-1A78F70086F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03FB87-790C-4850-A90C-12C5FF4B94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127921-F9C4-44F3-AC5F-130B6A406C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59275-AFE1-4999-B78A-D0D76B9F2B0B}" type="datetimeFigureOut">
              <a:rPr lang="en-US" smtClean="0"/>
              <a:t>1/17/2025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5E047-F1CB-4066-A459-9EDC95F2E6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A77EF5-5277-4BAF-8BB4-2E02103988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68C69-0C3E-40A2-B4A0-B2C8B71D8E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586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ADD7A-FE61-48EE-BE0E-8546E5401374}" type="datetimeFigureOut">
              <a:rPr lang="en-US" smtClean="0"/>
              <a:t>1/17/2025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00EEB-8338-48D7-8EE8-EE0082EF76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770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000EEB-8338-48D7-8EE8-EE0082EF760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338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6676" y="1219200"/>
            <a:ext cx="9860369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4559119"/>
            <a:ext cx="9882091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9001" y="4459274"/>
            <a:ext cx="8825657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8618" y="425885"/>
            <a:ext cx="11198269" cy="390058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49002" y="5026012"/>
            <a:ext cx="8825656" cy="4937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350657"/>
            <a:ext cx="8997166" cy="1059543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4613" y="1758737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454129" y="2444537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5325" y="1758737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674772" y="2444537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26366" y="1758737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26366" y="2444537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527808" y="1911137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63893" y="1911137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412" y="363255"/>
            <a:ext cx="11315176" cy="11370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411" y="1500315"/>
            <a:ext cx="11315177" cy="47577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412" y="363255"/>
            <a:ext cx="11315176" cy="113706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411" y="1500315"/>
            <a:ext cx="11315177" cy="4757789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323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1" cap="none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115" y="1684794"/>
            <a:ext cx="5568885" cy="4195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8215" y="1680312"/>
            <a:ext cx="5568884" cy="420024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dirty="0"/>
              <a:t>1/17/2025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412" y="363255"/>
            <a:ext cx="11386158" cy="11370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15D0A7C-4B83-7627-679D-D990EE26D50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27270" y="1551032"/>
            <a:ext cx="2843473" cy="254337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Headshot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4E9178F5-A34F-B78B-A8A5-7BDB580573D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91331" y="1549914"/>
            <a:ext cx="2843473" cy="254337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Headshot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972223-6E3D-17C9-7398-2B430DCA0D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74245" y="4258006"/>
            <a:ext cx="3749525" cy="9144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Speaker contact information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CB0701-5954-80F6-3123-A07768B03BFE}"/>
              </a:ext>
            </a:extLst>
          </p:cNvPr>
          <p:cNvSpPr txBox="1"/>
          <p:nvPr userDrawn="1"/>
        </p:nvSpPr>
        <p:spPr>
          <a:xfrm>
            <a:off x="2446751" y="504178"/>
            <a:ext cx="7490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</a:rPr>
              <a:t>THANK YOU!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742DD28-DE5C-2F9E-AD24-7B771EF51E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38306" y="4235108"/>
            <a:ext cx="3749525" cy="9144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Speaker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784624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412" y="363255"/>
            <a:ext cx="11398686" cy="1137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411" y="1500315"/>
            <a:ext cx="11398686" cy="4757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3993" y="6292297"/>
            <a:ext cx="681331" cy="427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4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51" r:id="rId4"/>
    <p:sldLayoutId id="2147483652" r:id="rId5"/>
    <p:sldLayoutId id="2147483653" r:id="rId6"/>
    <p:sldLayoutId id="2147483654" r:id="rId7"/>
    <p:sldLayoutId id="2147483673" r:id="rId8"/>
    <p:sldLayoutId id="2147483655" r:id="rId9"/>
    <p:sldLayoutId id="2147483667" r:id="rId10"/>
    <p:sldLayoutId id="2147483664" r:id="rId11"/>
    <p:sldLayoutId id="2147483669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800" b="1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ssionlab.com/library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sicard@aiim.org" TargetMode="External"/><Relationship Id="rId2" Type="http://schemas.openxmlformats.org/officeDocument/2006/relationships/hyperlink" Target="https://myaiim.app.box.com/f/7159708b36dd40ff8461d442d6d0d564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0D32A-359B-41BB-9746-2CF3A21EEF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Session Title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CA222A-88BC-48F4-9AE8-2115B7D1E6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00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60C00-677C-B4E3-7F3C-977B1B81E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Slide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D1BD6-4222-FC85-B464-D6566667F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don’t have to use this template, but please be sure to use our cover slide with the event branding as your opening slide.</a:t>
            </a:r>
          </a:p>
          <a:p>
            <a:r>
              <a:rPr lang="en-US" dirty="0"/>
              <a:t>Keep text to a minimum. </a:t>
            </a:r>
            <a:r>
              <a:rPr lang="en-US" i="1" dirty="0"/>
              <a:t>Use the 5-5-5 Rule: No more than 5 lines, no more than 5 words, no more than 5 minutes. </a:t>
            </a:r>
          </a:p>
          <a:p>
            <a:r>
              <a:rPr lang="en-US" dirty="0"/>
              <a:t>Be sure to credit any copyrighted images or other content. </a:t>
            </a:r>
          </a:p>
          <a:p>
            <a:r>
              <a:rPr lang="en-US" dirty="0"/>
              <a:t>Avoid self-promotion, but feel free to include your organizational logo on the first and last slide. </a:t>
            </a:r>
          </a:p>
        </p:txBody>
      </p:sp>
    </p:spTree>
    <p:extLst>
      <p:ext uri="{BB962C8B-B14F-4D97-AF65-F5344CB8AC3E}">
        <p14:creationId xmlns:p14="http://schemas.microsoft.com/office/powerpoint/2010/main" val="1018170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BFDD4-EF09-E1F3-C57F-0C4A4596A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Interactive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3DF78-6473-D703-F0C6-DA46F6447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Engage participants through conversation, action, creation, or visible reflection.</a:t>
            </a:r>
          </a:p>
          <a:p>
            <a:r>
              <a:rPr lang="en-US" dirty="0"/>
              <a:t>Utilize polling, structured discussions, and exercises. For facilitation ideas, see </a:t>
            </a:r>
            <a:r>
              <a:rPr lang="en-US" dirty="0">
                <a:hlinkClick r:id="rId2"/>
              </a:rPr>
              <a:t>https://www.sessionlab.com/library</a:t>
            </a:r>
            <a:r>
              <a:rPr lang="en-US" dirty="0"/>
              <a:t>. </a:t>
            </a:r>
          </a:p>
          <a:p>
            <a:r>
              <a:rPr lang="en-US" dirty="0"/>
              <a:t>For a 45-minute session, a</a:t>
            </a:r>
            <a:r>
              <a:rPr lang="en-US" sz="2800" dirty="0"/>
              <a:t>im for 2-3 interactive segments which total about 15-20 minutes of interaction time.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053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CD0C0-6B8A-6D54-0ABF-9C1B3E63D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 and Sending Your </a:t>
            </a:r>
            <a:r>
              <a:rPr lang="en-US" dirty="0" err="1"/>
              <a:t>Slidedeck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C25A0-39BC-4538-1945-1A78F7008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Please save your session with the file name “YOUR LAST NAME_AIIM25”</a:t>
            </a:r>
          </a:p>
          <a:p>
            <a:r>
              <a:rPr lang="en-US" dirty="0"/>
              <a:t>Upload your presentation in PPT and PDF by March 21, 2025 here</a:t>
            </a:r>
            <a:r>
              <a:rPr lang="en-US" sz="3200" dirty="0"/>
              <a:t>: </a:t>
            </a:r>
            <a:r>
              <a:rPr lang="en-US" dirty="0">
                <a:solidFill>
                  <a:srgbClr val="0B4C8C"/>
                </a:solidFill>
                <a:ea typeface="+mj-lt"/>
                <a:cs typeface="+mj-lt"/>
                <a:hlinkClick r:id="rId2"/>
              </a:rPr>
              <a:t>https://myaiim.app.box.com/f/7159708b36dd40ff8461d442d6d0d564</a:t>
            </a:r>
            <a:endParaRPr lang="en-US" dirty="0"/>
          </a:p>
          <a:p>
            <a:r>
              <a:rPr lang="en-US" dirty="0"/>
              <a:t>Confirm your </a:t>
            </a:r>
            <a:r>
              <a:rPr lang="en-US" err="1"/>
              <a:t>slidedeck</a:t>
            </a:r>
            <a:r>
              <a:rPr lang="en-US" dirty="0"/>
              <a:t> has been submitted by emailing Sasha Sicard at </a:t>
            </a:r>
            <a:r>
              <a:rPr lang="en-US" dirty="0">
                <a:hlinkClick r:id="rId3"/>
              </a:rPr>
              <a:t>ssicard@aiim.org</a:t>
            </a:r>
            <a:endParaRPr lang="en-US" dirty="0"/>
          </a:p>
          <a:p>
            <a:r>
              <a:rPr lang="en-US" sz="2400" b="1" i="1" dirty="0">
                <a:solidFill>
                  <a:schemeClr val="bg1"/>
                </a:solidFill>
              </a:rPr>
              <a:t>Note</a:t>
            </a:r>
            <a:r>
              <a:rPr lang="en-US" sz="2400" i="1" dirty="0">
                <a:solidFill>
                  <a:schemeClr val="bg1"/>
                </a:solidFill>
              </a:rPr>
              <a:t>: Speakers will use their own computer to present from. Uploading presentations is for AIIM approval and for uploading to the event app.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727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12FBE-9689-8847-54F4-2A1F1087A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C7ED6B-7C94-FC5A-924E-F6E23DC8E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58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9B0DF-EBFC-83C4-8B34-895403ED2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3C033-A9BE-1DCB-FCF2-8A022B68E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95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E5D07D2-0E6B-5BCE-F8E4-28664737BD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A34BA4-F2E4-15FF-07AD-18A380F94B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88363-9E38-9446-B307-5F8BA75C86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B6E613-FC67-3768-1067-F30291140C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093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884036_DIGITAL ION DESIGN_SL_V1.pptx" id="{AD58A1CE-E9E9-4C2E-83A0-65FD4522F93A}" vid="{1E9553B9-AA04-4A15-9836-1E06682578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D16958A-754B-4396-9457-FD7A427A37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30393A-FEC6-4A44-9E4A-6EA49F1F7D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8C88F1-1664-415F-AFCE-F6CF4580981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Digital design</Template>
  <TotalTime>70</TotalTime>
  <Words>187</Words>
  <Application>Microsoft Office PowerPoint</Application>
  <PresentationFormat>Widescreen</PresentationFormat>
  <Paragraphs>14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Main</vt:lpstr>
      <vt:lpstr>Session Title</vt:lpstr>
      <vt:lpstr>Tips for Slide Design</vt:lpstr>
      <vt:lpstr>Tips for Interactive Sessions</vt:lpstr>
      <vt:lpstr>Saving and Sending Your Slidedeck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Shelly Strickland</dc:creator>
  <cp:lastModifiedBy>Tori Liu</cp:lastModifiedBy>
  <cp:revision>26</cp:revision>
  <dcterms:created xsi:type="dcterms:W3CDTF">2025-01-02T22:41:36Z</dcterms:created>
  <dcterms:modified xsi:type="dcterms:W3CDTF">2025-01-17T14:50:50Z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